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 id="2147483752" r:id="rId8"/>
    <p:sldMasterId id="2147483765" r:id="rId9"/>
    <p:sldMasterId id="2147483778" r:id="rId10"/>
    <p:sldMasterId id="2147483791" r:id="rId11"/>
  </p:sldMasterIdLst>
  <p:notesMasterIdLst>
    <p:notesMasterId r:id="rId43"/>
  </p:notesMasterIdLst>
  <p:sldIdLst>
    <p:sldId id="319" r:id="rId12"/>
    <p:sldId id="258" r:id="rId13"/>
    <p:sldId id="259" r:id="rId14"/>
    <p:sldId id="344"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9" r:id="rId34"/>
    <p:sldId id="280" r:id="rId35"/>
    <p:sldId id="281" r:id="rId36"/>
    <p:sldId id="282" r:id="rId37"/>
    <p:sldId id="283" r:id="rId38"/>
    <p:sldId id="342" r:id="rId39"/>
    <p:sldId id="343" r:id="rId40"/>
    <p:sldId id="285" r:id="rId41"/>
    <p:sldId id="2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3579" autoAdjust="0"/>
  </p:normalViewPr>
  <p:slideViewPr>
    <p:cSldViewPr snapToGrid="0">
      <p:cViewPr varScale="1">
        <p:scale>
          <a:sx n="95" d="100"/>
          <a:sy n="95" d="100"/>
        </p:scale>
        <p:origin x="1032" y="84"/>
      </p:cViewPr>
      <p:guideLst/>
    </p:cSldViewPr>
  </p:slideViewPr>
  <p:notesTextViewPr>
    <p:cViewPr>
      <p:scale>
        <a:sx n="1" d="1"/>
        <a:sy n="1" d="1"/>
      </p:scale>
      <p:origin x="0" y="0"/>
    </p:cViewPr>
  </p:notesTextViewPr>
  <p:notesViewPr>
    <p:cSldViewPr snapToGrid="0">
      <p:cViewPr>
        <p:scale>
          <a:sx n="50" d="100"/>
          <a:sy n="50" d="100"/>
        </p:scale>
        <p:origin x="4632" y="11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0" y="502560"/>
            <a:ext cx="685800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30" name="PlaceHolder 3"/>
          <p:cNvSpPr>
            <a:spLocks noGrp="1"/>
          </p:cNvSpPr>
          <p:nvPr>
            <p:ph type="hdr"/>
          </p:nvPr>
        </p:nvSpPr>
        <p:spPr>
          <a:xfrm>
            <a:off x="0" y="0"/>
            <a:ext cx="266319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245880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8641440"/>
            <a:ext cx="224028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3485160" y="86185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lvl="0"/>
            <a:fld id="{5F2AEDE9-5883-4CB4-BB67-A64A6F014F92}" type="slidenum">
              <a:rPr lang="en-US" noProof="0" smtClean="0"/>
              <a:pPr lvl="0"/>
              <a:t>1</a:t>
            </a:fld>
            <a:endParaRPr lang="en-US" noProof="0"/>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lvl="0"/>
            <a:endParaRPr lang="en-US" noProof="0"/>
          </a:p>
        </p:txBody>
      </p:sp>
      <p:sp>
        <p:nvSpPr>
          <p:cNvPr id="8" name="Slide Image Placeholder 7">
            <a:extLst>
              <a:ext uri="{FF2B5EF4-FFF2-40B4-BE49-F238E27FC236}">
                <a16:creationId xmlns:a16="http://schemas.microsoft.com/office/drawing/2014/main" id="{2A58B365-7C05-46DB-8023-1ACCBCEF7700}"/>
              </a:ext>
            </a:extLst>
          </p:cNvPr>
          <p:cNvSpPr>
            <a:spLocks noGrp="1" noRot="1" noChangeAspect="1"/>
          </p:cNvSpPr>
          <p:nvPr>
            <p:ph type="sldImg"/>
          </p:nvPr>
        </p:nvSpPr>
        <p:spPr>
          <a:xfrm>
            <a:off x="0" y="493713"/>
            <a:ext cx="6780213" cy="3814762"/>
          </a:xfrm>
        </p:spPr>
      </p:sp>
    </p:spTree>
    <p:extLst>
      <p:ext uri="{BB962C8B-B14F-4D97-AF65-F5344CB8AC3E}">
        <p14:creationId xmlns:p14="http://schemas.microsoft.com/office/powerpoint/2010/main" val="46014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10</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60E86A2F-B47D-4195-B853-A4E4ADD3A7B3}"/>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11</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DFE44FE0-8B4E-4694-AE89-9498F5875AE4}"/>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12</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AD777089-0924-4B87-9A81-C1C969D8B596}"/>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13</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B8EDFF85-7E16-4616-A753-C1AB38B9F5F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14</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A4483A23-4C69-47BB-B6F8-AB41B30BF01E}"/>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15</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E8DE810D-A620-456A-87D6-6EC85F237D6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16</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B7D178AD-A66C-42E3-9098-C0F75BCDE56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17</a:t>
            </a:fld>
            <a:endParaRPr lang="en-US"/>
          </a:p>
        </p:txBody>
      </p:sp>
      <p:sp>
        <p:nvSpPr>
          <p:cNvPr id="13" name="Notes Placeholder 12">
            <a:extLst>
              <a:ext uri="{FF2B5EF4-FFF2-40B4-BE49-F238E27FC236}">
                <a16:creationId xmlns:a16="http://schemas.microsoft.com/office/drawing/2014/main" id="{4C5D99F6-FFE0-4156-9151-71B9911186F0}"/>
              </a:ext>
            </a:extLst>
          </p:cNvPr>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2980093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18</a:t>
            </a:fld>
            <a:endParaRPr lang="en-US"/>
          </a:p>
        </p:txBody>
      </p:sp>
    </p:spTree>
    <p:extLst>
      <p:ext uri="{BB962C8B-B14F-4D97-AF65-F5344CB8AC3E}">
        <p14:creationId xmlns:p14="http://schemas.microsoft.com/office/powerpoint/2010/main" val="373281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19</a:t>
            </a:fld>
            <a:endParaRPr lang="en-US" sz="1200" b="0" strike="noStrike" spc="-1">
              <a:latin typeface="Times New Roman"/>
            </a:endParaRPr>
          </a:p>
        </p:txBody>
      </p:sp>
      <p:sp>
        <p:nvSpPr>
          <p:cNvPr id="4" name="Slide Image Placeholder 3">
            <a:extLst>
              <a:ext uri="{FF2B5EF4-FFF2-40B4-BE49-F238E27FC236}">
                <a16:creationId xmlns:a16="http://schemas.microsoft.com/office/drawing/2014/main" id="{1C93D6C0-BBD5-49E1-BA53-B9CBBECC0EB8}"/>
              </a:ext>
            </a:extLst>
          </p:cNvPr>
          <p:cNvSpPr>
            <a:spLocks noGrp="1" noRot="1" noChangeAspect="1"/>
          </p:cNvSpPr>
          <p:nvPr>
            <p:ph type="sldImg"/>
          </p:nvPr>
        </p:nvSpPr>
        <p:spPr>
          <a:xfrm>
            <a:off x="77788" y="503238"/>
            <a:ext cx="6702425" cy="3770312"/>
          </a:xfrm>
        </p:spPr>
      </p:sp>
      <p:sp>
        <p:nvSpPr>
          <p:cNvPr id="6" name="Notes Placeholder 5">
            <a:extLst>
              <a:ext uri="{FF2B5EF4-FFF2-40B4-BE49-F238E27FC236}">
                <a16:creationId xmlns:a16="http://schemas.microsoft.com/office/drawing/2014/main" id="{097BC282-3260-4466-919A-67FBE95A7288}"/>
              </a:ext>
            </a:extLst>
          </p:cNvPr>
          <p:cNvSpPr>
            <a:spLocks noGrp="1"/>
          </p:cNvSpPr>
          <p:nvPr>
            <p:ph type="body" idx="1"/>
          </p:nvPr>
        </p:nvSpPr>
        <p:spPr>
          <a:xfrm>
            <a:off x="685800" y="4400550"/>
            <a:ext cx="5486400" cy="3600450"/>
          </a:xfrm>
          <a:prstGeom prst="rect">
            <a:avLst/>
          </a:prstGeom>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2</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3" name="Slide Image Placeholder 2">
            <a:extLst>
              <a:ext uri="{FF2B5EF4-FFF2-40B4-BE49-F238E27FC236}">
                <a16:creationId xmlns:a16="http://schemas.microsoft.com/office/drawing/2014/main" id="{07687199-5F94-4CFF-9CF0-E79CFACF818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20</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D85DB724-EFCC-4EA1-B37E-5C33817AA71A}"/>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21</a:t>
            </a:fld>
            <a:endParaRPr lang="en-US"/>
          </a:p>
        </p:txBody>
      </p:sp>
    </p:spTree>
    <p:extLst>
      <p:ext uri="{BB962C8B-B14F-4D97-AF65-F5344CB8AC3E}">
        <p14:creationId xmlns:p14="http://schemas.microsoft.com/office/powerpoint/2010/main" val="2696177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22</a:t>
            </a:fld>
            <a:endParaRPr lang="en-US"/>
          </a:p>
        </p:txBody>
      </p:sp>
    </p:spTree>
    <p:extLst>
      <p:ext uri="{BB962C8B-B14F-4D97-AF65-F5344CB8AC3E}">
        <p14:creationId xmlns:p14="http://schemas.microsoft.com/office/powerpoint/2010/main" val="3494268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23</a:t>
            </a:fld>
            <a:endParaRPr lang="en-US"/>
          </a:p>
        </p:txBody>
      </p:sp>
    </p:spTree>
    <p:extLst>
      <p:ext uri="{BB962C8B-B14F-4D97-AF65-F5344CB8AC3E}">
        <p14:creationId xmlns:p14="http://schemas.microsoft.com/office/powerpoint/2010/main" val="1608783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24</a:t>
            </a:fld>
            <a:endParaRPr lang="en-US"/>
          </a:p>
        </p:txBody>
      </p:sp>
    </p:spTree>
    <p:extLst>
      <p:ext uri="{BB962C8B-B14F-4D97-AF65-F5344CB8AC3E}">
        <p14:creationId xmlns:p14="http://schemas.microsoft.com/office/powerpoint/2010/main" val="2667156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25</a:t>
            </a:fld>
            <a:endParaRPr lang="en-US" sz="1200" b="0" strike="noStrike" spc="-1" dirty="0">
              <a:latin typeface="Times New Roman"/>
            </a:endParaRPr>
          </a:p>
        </p:txBody>
      </p:sp>
      <p:sp>
        <p:nvSpPr>
          <p:cNvPr id="6" name="Slide Image Placeholder 5">
            <a:extLst>
              <a:ext uri="{FF2B5EF4-FFF2-40B4-BE49-F238E27FC236}">
                <a16:creationId xmlns:a16="http://schemas.microsoft.com/office/drawing/2014/main" id="{0EBC07F9-5D8F-40E0-B72E-9F626883330D}"/>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p:nvPr>
        </p:nvSpPr>
        <p:spPr/>
        <p:txBody>
          <a:bodyPr/>
          <a:lstStyle/>
          <a:p>
            <a:fld id="{E250F633-1EE3-4172-98B0-2004640CEAA1}" type="slidenum">
              <a:rPr lang="en-US" smtClean="0"/>
              <a:pPr/>
              <a:t>26</a:t>
            </a:fld>
            <a:endParaRPr lang="en-US"/>
          </a:p>
        </p:txBody>
      </p:sp>
    </p:spTree>
    <p:extLst>
      <p:ext uri="{BB962C8B-B14F-4D97-AF65-F5344CB8AC3E}">
        <p14:creationId xmlns:p14="http://schemas.microsoft.com/office/powerpoint/2010/main" val="3879591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27</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32473E64-EFB4-44E0-B9A2-C7D248DD80AE}"/>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
          </p:nvPr>
        </p:nvSpPr>
        <p:spPr/>
        <p:txBody>
          <a:bodyPr/>
          <a:lstStyle/>
          <a:p>
            <a:pPr lvl="0"/>
            <a:endParaRPr lang="en-US" noProof="0"/>
          </a:p>
        </p:txBody>
      </p:sp>
      <p:sp>
        <p:nvSpPr>
          <p:cNvPr id="5" name="Slide Number Placeholder 4"/>
          <p:cNvSpPr>
            <a:spLocks noGrp="1"/>
          </p:cNvSpPr>
          <p:nvPr>
            <p:ph type="sldNum" sz="quarter" idx="5"/>
          </p:nvPr>
        </p:nvSpPr>
        <p:spPr/>
        <p:txBody>
          <a:bodyPr/>
          <a:lstStyle/>
          <a:p>
            <a:pPr lvl="0"/>
            <a:fld id="{5F2AEDE9-5883-4CB4-BB67-A64A6F014F92}" type="slidenum">
              <a:rPr lang="en-US" noProof="0" smtClean="0"/>
              <a:pPr lvl="0"/>
              <a:t>28</a:t>
            </a:fld>
            <a:endParaRPr lang="en-US" noProof="0"/>
          </a:p>
        </p:txBody>
      </p:sp>
      <p:sp>
        <p:nvSpPr>
          <p:cNvPr id="8" name="Slide Image Placeholder 7">
            <a:extLst>
              <a:ext uri="{FF2B5EF4-FFF2-40B4-BE49-F238E27FC236}">
                <a16:creationId xmlns:a16="http://schemas.microsoft.com/office/drawing/2014/main" id="{CE282E68-FCEF-4AC2-BB6E-D8B140EFDAE5}"/>
              </a:ext>
            </a:extLst>
          </p:cNvPr>
          <p:cNvSpPr>
            <a:spLocks noGrp="1" noRot="1" noChangeAspect="1"/>
          </p:cNvSpPr>
          <p:nvPr>
            <p:ph type="sldImg"/>
          </p:nvPr>
        </p:nvSpPr>
        <p:spPr>
          <a:xfrm>
            <a:off x="77788" y="503238"/>
            <a:ext cx="6702425" cy="3770312"/>
          </a:xfrm>
        </p:spPr>
      </p:sp>
    </p:spTree>
    <p:extLst>
      <p:ext uri="{BB962C8B-B14F-4D97-AF65-F5344CB8AC3E}">
        <p14:creationId xmlns:p14="http://schemas.microsoft.com/office/powerpoint/2010/main" val="3576857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3</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79317544-44C1-4F22-8A2B-886A5122D90D}"/>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30</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4FD9FDA1-9807-4281-B097-EF87A86588BB}"/>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31</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76AD19D5-9246-43A8-94E0-B2E8941BA48A}"/>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2" name="Slide Image Placeholder 1">
            <a:extLst>
              <a:ext uri="{FF2B5EF4-FFF2-40B4-BE49-F238E27FC236}">
                <a16:creationId xmlns:a16="http://schemas.microsoft.com/office/drawing/2014/main" id="{348EAFC7-A623-4487-9E8D-BA8D1A6F25DD}"/>
              </a:ext>
            </a:extLst>
          </p:cNvPr>
          <p:cNvSpPr>
            <a:spLocks noGrp="1" noRot="1" noChangeAspect="1"/>
          </p:cNvSpPr>
          <p:nvPr>
            <p:ph type="sldImg"/>
          </p:nvPr>
        </p:nvSpPr>
        <p:spPr>
          <a:xfrm>
            <a:off x="77788" y="503238"/>
            <a:ext cx="6702425" cy="3770312"/>
          </a:xfrm>
        </p:spPr>
      </p:sp>
    </p:spTree>
    <p:extLst>
      <p:ext uri="{BB962C8B-B14F-4D97-AF65-F5344CB8AC3E}">
        <p14:creationId xmlns:p14="http://schemas.microsoft.com/office/powerpoint/2010/main" val="94212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5</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01232A58-4BA6-4A37-9E9C-7E577DEBC102}"/>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0" y="571500"/>
            <a:ext cx="6858000" cy="3857625"/>
          </a:xfrm>
          <a:prstGeom prst="rect">
            <a:avLst/>
          </a:prstGeom>
        </p:spPr>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7</a:t>
            </a:fld>
            <a:endParaRPr lang="en-US" sz="1200" b="0" strike="noStrike" spc="-1">
              <a:latin typeface="Times New Roman"/>
            </a:endParaRPr>
          </a:p>
        </p:txBody>
      </p:sp>
      <p:sp>
        <p:nvSpPr>
          <p:cNvPr id="2" name="Slide Image Placeholder 1">
            <a:extLst>
              <a:ext uri="{FF2B5EF4-FFF2-40B4-BE49-F238E27FC236}">
                <a16:creationId xmlns:a16="http://schemas.microsoft.com/office/drawing/2014/main" id="{9C896AD4-B3C2-4123-A324-1F6F439CEA56}"/>
              </a:ext>
            </a:extLst>
          </p:cNvPr>
          <p:cNvSpPr>
            <a:spLocks noGrp="1" noRot="1" noChangeAspect="1"/>
          </p:cNvSpPr>
          <p:nvPr>
            <p:ph type="sldImg"/>
          </p:nvPr>
        </p:nvSpPr>
        <p:spPr bwMode="blackWhite">
          <a:xfrm>
            <a:off x="77788" y="503238"/>
            <a:ext cx="6702425" cy="3770312"/>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8</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5D1E6C80-2CCA-42F7-9614-997210B3F595}"/>
              </a:ext>
            </a:extLst>
          </p:cNvPr>
          <p:cNvSpPr>
            <a:spLocks noGrp="1" noRot="1" noChangeAspect="1"/>
          </p:cNvSpPr>
          <p:nvPr>
            <p:ph type="sldImg"/>
          </p:nvPr>
        </p:nvSpPr>
        <p:spPr>
          <a:xfrm>
            <a:off x="77788" y="503238"/>
            <a:ext cx="6702425" cy="3770312"/>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9</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2" name="Slide Image Placeholder 1">
            <a:extLst>
              <a:ext uri="{FF2B5EF4-FFF2-40B4-BE49-F238E27FC236}">
                <a16:creationId xmlns:a16="http://schemas.microsoft.com/office/drawing/2014/main" id="{4A151958-5AFA-4D29-952E-9196B44CCA5F}"/>
              </a:ext>
            </a:extLst>
          </p:cNvPr>
          <p:cNvSpPr>
            <a:spLocks noGrp="1" noRot="1" noChangeAspect="1"/>
          </p:cNvSpPr>
          <p:nvPr>
            <p:ph type="sldImg"/>
          </p:nvPr>
        </p:nvSpPr>
        <p:spPr>
          <a:xfrm>
            <a:off x="77788" y="503238"/>
            <a:ext cx="6702425" cy="3770312"/>
          </a:xfr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10/14/2020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10/14/2020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10/14/2020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10/14/2020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10/14/2020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10/14/2020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10/14/2020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10/14/2020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10/14/2020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10/14/2020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10/14/2020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10/14/2020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10/14/2020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10/14/2020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White">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10/14/2020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White">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10/14/2020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10/14/2020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10/14/2020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10/14/2020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10/14/2020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00.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85.x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10/14/2020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10/14/2020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10</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extLst>
              <a:ext uri="{28A0092B-C50C-407E-A947-70E740481C1C}">
                <a14:useLocalDpi xmlns:a14="http://schemas.microsoft.com/office/drawing/2010/main" val="0"/>
              </a:ext>
            </a:extLst>
          </a:blip>
          <a:srcRect/>
          <a:stretch/>
        </p:blipFill>
        <p:spPr>
          <a:xfrm>
            <a:off x="3580920" y="324872"/>
            <a:ext cx="8167271" cy="5841149"/>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10/14/2020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11</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12</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p:cNvPicPr/>
          <p:nvPr/>
        </p:nvPicPr>
        <p:blipFill>
          <a:blip r:embed="rId3">
            <a:extLst>
              <a:ext uri="{28A0092B-C50C-407E-A947-70E740481C1C}">
                <a14:useLocalDpi xmlns:a14="http://schemas.microsoft.com/office/drawing/2010/main" val="0"/>
              </a:ext>
            </a:extLst>
          </a:blip>
          <a:srcRect/>
          <a:stretch/>
        </p:blipFill>
        <p:spPr>
          <a:xfrm>
            <a:off x="2592720" y="14797"/>
            <a:ext cx="7005960" cy="8512486"/>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10/14/2020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10/14/2020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13</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14</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10/14/2020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15</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10/14/2020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extLst>
              <a:ext uri="{28A0092B-C50C-407E-A947-70E740481C1C}">
                <a14:useLocalDpi xmlns:a14="http://schemas.microsoft.com/office/drawing/2010/main" val="0"/>
              </a:ext>
            </a:extLst>
          </a:blip>
          <a:srcRect/>
          <a:stretch/>
        </p:blipFill>
        <p:spPr>
          <a:xfrm>
            <a:off x="2123100" y="798120"/>
            <a:ext cx="7858800" cy="5313851"/>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10/14/2020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16</a:t>
            </a:fld>
            <a:endParaRPr lang="en-US" sz="1200" b="0" strike="noStrike" spc="-1">
              <a:latin typeface="Times New Roman"/>
            </a:endParaRPr>
          </a:p>
        </p:txBody>
      </p:sp>
      <p:pic>
        <p:nvPicPr>
          <p:cNvPr id="668" name="Picture 5"/>
          <p:cNvPicPr/>
          <p:nvPr/>
        </p:nvPicPr>
        <p:blipFill>
          <a:blip r:embed="rId3">
            <a:extLst>
              <a:ext uri="{28A0092B-C50C-407E-A947-70E740481C1C}">
                <a14:useLocalDpi xmlns:a14="http://schemas.microsoft.com/office/drawing/2010/main" val="0"/>
              </a:ext>
            </a:extLst>
          </a:blip>
          <a:srcRect/>
          <a:stretch/>
        </p:blipFill>
        <p:spPr>
          <a:xfrm>
            <a:off x="1573983" y="0"/>
            <a:ext cx="9043433" cy="635549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17</a:t>
            </a:fld>
            <a:endParaRPr lang="en-US" sz="1200" b="0" strike="noStrike" spc="-1">
              <a:latin typeface="Times New Roman"/>
            </a:endParaRPr>
          </a:p>
        </p:txBody>
      </p:sp>
      <p:pic>
        <p:nvPicPr>
          <p:cNvPr id="670" name="Picture 6"/>
          <p:cNvPicPr/>
          <p:nvPr/>
        </p:nvPicPr>
        <p:blipFill>
          <a:blip r:embed="rId3">
            <a:extLst>
              <a:ext uri="{28A0092B-C50C-407E-A947-70E740481C1C}">
                <a14:useLocalDpi xmlns:a14="http://schemas.microsoft.com/office/drawing/2010/main" val="0"/>
              </a:ext>
            </a:extLst>
          </a:blip>
          <a:srcRect/>
          <a:stretch/>
        </p:blipFill>
        <p:spPr>
          <a:xfrm>
            <a:off x="2637720" y="145905"/>
            <a:ext cx="6916320" cy="656583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10/14/2020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18</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10/14/2020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p:cNvPicPr/>
          <p:nvPr/>
        </p:nvPicPr>
        <p:blipFill>
          <a:blip r:embed="rId3">
            <a:extLst>
              <a:ext uri="{28A0092B-C50C-407E-A947-70E740481C1C}">
                <a14:useLocalDpi xmlns:a14="http://schemas.microsoft.com/office/drawing/2010/main" val="0"/>
              </a:ext>
            </a:extLst>
          </a:blip>
          <a:srcRect/>
          <a:stretch/>
        </p:blipFill>
        <p:spPr>
          <a:xfrm>
            <a:off x="2320448" y="406063"/>
            <a:ext cx="7550504" cy="6045874"/>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10/14/2020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19</a:t>
            </a:fld>
            <a:endParaRPr lang="en-US" sz="1200" b="0" strike="noStrike" spc="-1">
              <a:latin typeface="Times New Roman"/>
            </a:endParaRPr>
          </a:p>
        </p:txBody>
      </p:sp>
      <p:grpSp>
        <p:nvGrpSpPr>
          <p:cNvPr id="681" name="Group 5"/>
          <p:cNvGrpSpPr/>
          <p:nvPr/>
        </p:nvGrpSpPr>
        <p:grpSpPr bwMode="grayWhite">
          <a:xfrm>
            <a:off x="317520" y="1021680"/>
            <a:ext cx="2999160" cy="1469880"/>
            <a:chOff x="317520" y="1021680"/>
            <a:chExt cx="2999160" cy="1469880"/>
          </a:xfrm>
        </p:grpSpPr>
        <p:grpSp>
          <p:nvGrpSpPr>
            <p:cNvPr id="682" name="Group 6"/>
            <p:cNvGrpSpPr/>
            <p:nvPr/>
          </p:nvGrpSpPr>
          <p:grpSpPr bwMode="grayWhite">
            <a:xfrm>
              <a:off x="2034720" y="1339920"/>
              <a:ext cx="1281960" cy="1100160"/>
              <a:chOff x="2034720" y="1339920"/>
              <a:chExt cx="1281960" cy="1100160"/>
            </a:xfrm>
          </p:grpSpPr>
          <p:sp>
            <p:nvSpPr>
              <p:cNvPr id="683" name="CustomShape 7"/>
              <p:cNvSpPr/>
              <p:nvPr/>
            </p:nvSpPr>
            <p:spPr bwMode="grayWhite">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bwMode="grayWhite">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bwMode="grayWhite">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bwMode="grayWhite">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bwMode="grayWhite">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bwMode="grayWhite">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bwMode="grayWhite">
            <a:xfrm>
              <a:off x="317520" y="1569960"/>
              <a:ext cx="1851120" cy="921600"/>
              <a:chOff x="317520" y="1569960"/>
              <a:chExt cx="1851120" cy="921600"/>
            </a:xfrm>
          </p:grpSpPr>
          <p:sp>
            <p:nvSpPr>
              <p:cNvPr id="690" name="CustomShape 14"/>
              <p:cNvSpPr/>
              <p:nvPr/>
            </p:nvSpPr>
            <p:spPr bwMode="grayWhite">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bwMode="grayWhite">
              <a:xfrm>
                <a:off x="317520" y="1577520"/>
                <a:ext cx="914040" cy="914040"/>
              </a:xfrm>
              <a:prstGeom prst="rect">
                <a:avLst/>
              </a:prstGeom>
              <a:ln>
                <a:noFill/>
              </a:ln>
            </p:spPr>
          </p:pic>
          <p:pic>
            <p:nvPicPr>
              <p:cNvPr id="692" name="Graphic 15" descr="Walk"/>
              <p:cNvPicPr/>
              <p:nvPr/>
            </p:nvPicPr>
            <p:blipFill>
              <a:blip r:embed="rId3"/>
              <a:stretch/>
            </p:blipFill>
            <p:spPr bwMode="grayWhite">
              <a:xfrm flipH="1">
                <a:off x="1254600" y="1569960"/>
                <a:ext cx="914040" cy="914040"/>
              </a:xfrm>
              <a:prstGeom prst="rect">
                <a:avLst/>
              </a:prstGeom>
              <a:ln>
                <a:noFill/>
              </a:ln>
            </p:spPr>
          </p:pic>
        </p:grpSp>
        <p:sp>
          <p:nvSpPr>
            <p:cNvPr id="693" name="CustomShape 15"/>
            <p:cNvSpPr/>
            <p:nvPr/>
          </p:nvSpPr>
          <p:spPr bwMode="grayWhite">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377777" y="4047120"/>
            <a:ext cx="1790823"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6DD1A1"/>
                </a:solidFill>
                <a:latin typeface="Gulim"/>
              </a:rPr>
              <a:t>Experience</a:t>
            </a:r>
            <a:endParaRPr lang="en-US" sz="1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2</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78300"/>
            <a:ext cx="10515240" cy="4625640"/>
          </a:xfrm>
          <a:prstGeom prst="rect">
            <a:avLst/>
          </a:prstGeom>
          <a:noFill/>
          <a:ln>
            <a:noFill/>
          </a:ln>
        </p:spPr>
        <p:txBody>
          <a:bodyPr>
            <a:normAutofit fontScale="88000"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Team Biography: 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Problem: 4-11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Current Process Flow: 12-13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The Solution: 14-19</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What </a:t>
            </a:r>
            <a:r>
              <a:rPr lang="en-US" sz="2800" b="0" strike="noStrike" spc="-1" dirty="0" err="1">
                <a:solidFill>
                  <a:srgbClr val="FFFFFF"/>
                </a:solidFill>
                <a:latin typeface="Gulim"/>
              </a:rPr>
              <a:t>Load.In</a:t>
            </a:r>
            <a:r>
              <a:rPr lang="en-US" sz="2800" b="0" strike="noStrike" spc="-1" dirty="0">
                <a:solidFill>
                  <a:srgbClr val="FFFFFF"/>
                </a:solidFill>
                <a:latin typeface="Gulim"/>
              </a:rPr>
              <a:t> Will &amp; Will not do: 22-23</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Market Analysis: 24-25</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Risk and Mitigation: 26-27</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Competition: 28</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Conclusion: 29</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10/14/2020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3200" b="0" strike="noStrike" spc="-1" dirty="0">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10/14/2020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20</a:t>
            </a:fld>
            <a:endParaRPr lang="en-US" sz="1200" b="0" strike="noStrike" spc="-1">
              <a:latin typeface="Times New Roman"/>
            </a:endParaRPr>
          </a:p>
        </p:txBody>
      </p:sp>
      <p:pic>
        <p:nvPicPr>
          <p:cNvPr id="6" name="Picture 5" descr="A picture containing meter, parking, parked, street&#10;&#10;Description automatically generated">
            <a:extLst>
              <a:ext uri="{FF2B5EF4-FFF2-40B4-BE49-F238E27FC236}">
                <a16:creationId xmlns:a16="http://schemas.microsoft.com/office/drawing/2014/main" id="{AC6C19F0-77A4-4C5D-AD95-A656A3B9D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63" y="261257"/>
            <a:ext cx="9762448" cy="633548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21</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10/14/2020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22</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10/14/2020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3"/>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23</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10/14/2020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10/14/2020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25</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10/14/2020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computer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26</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10/14/2020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3"/>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4"/>
          <a:stretch/>
        </p:blipFill>
        <p:spPr>
          <a:xfrm>
            <a:off x="390600" y="4779720"/>
            <a:ext cx="5945400" cy="7452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10/14/2020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27</a:t>
            </a:fld>
            <a:endParaRPr lang="en-US" sz="1200" b="0" strike="noStrike" spc="-1">
              <a:latin typeface="Times New Roman"/>
            </a:endParaRPr>
          </a:p>
        </p:txBody>
      </p:sp>
      <p:pic>
        <p:nvPicPr>
          <p:cNvPr id="781" name="Picture 5"/>
          <p:cNvPicPr/>
          <p:nvPr/>
        </p:nvPicPr>
        <p:blipFill>
          <a:blip r:embed="rId3">
            <a:extLst>
              <a:ext uri="{28A0092B-C50C-407E-A947-70E740481C1C}">
                <a14:useLocalDpi xmlns:a14="http://schemas.microsoft.com/office/drawing/2010/main" val="0"/>
              </a:ext>
            </a:extLst>
          </a:blip>
          <a:srcRect/>
          <a:stretch/>
        </p:blipFill>
        <p:spPr>
          <a:xfrm>
            <a:off x="4038480" y="381240"/>
            <a:ext cx="7907039"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10/14/2020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29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2"/>
            <a:ext cx="923984" cy="1568837"/>
            <a:chOff x="5634008" y="2479741"/>
            <a:chExt cx="923984" cy="156883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1"/>
              <a:ext cx="923984" cy="917715"/>
              <a:chOff x="5379162" y="1701114"/>
              <a:chExt cx="1431272" cy="1421560"/>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1421560"/>
                <a:chOff x="5636398" y="1443273"/>
                <a:chExt cx="1431272" cy="1421560"/>
              </a:xfrm>
            </p:grpSpPr>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10/14/2020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3</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30</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50000"/>
              </a:lnSpc>
              <a:buClr>
                <a:srgbClr val="5F5F5F"/>
              </a:buClr>
              <a:buFont typeface="Arial"/>
              <a:buChar char="•"/>
            </a:pPr>
            <a:r>
              <a:rPr lang="en-US" sz="1200" b="0" strike="noStrike" spc="-1" dirty="0">
                <a:solidFill>
                  <a:srgbClr val="5F5F5F"/>
                </a:solidFill>
                <a:latin typeface="Gulim"/>
              </a:rPr>
              <a:t>The Top 5 Moving Mistakes Across America. (2019, August 13). Article. https://www.article.com/blog/top-5-moving-mistakes/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err="1">
                <a:solidFill>
                  <a:srgbClr val="5F5F5F"/>
                </a:solidFill>
                <a:latin typeface="Gulim"/>
              </a:rPr>
              <a:t>CADCode</a:t>
            </a:r>
            <a:r>
              <a:rPr lang="en-US" sz="1200" b="0" strike="noStrike" spc="-1" dirty="0">
                <a:solidFill>
                  <a:srgbClr val="5F5F5F"/>
                </a:solidFill>
                <a:latin typeface="Gulim"/>
              </a:rPr>
              <a:t> Systems. (n.d.). Optimizing &amp; Machining | </a:t>
            </a:r>
            <a:r>
              <a:rPr lang="en-US" sz="1200" b="0" strike="noStrike" spc="-1" dirty="0" err="1">
                <a:solidFill>
                  <a:srgbClr val="5F5F5F"/>
                </a:solidFill>
                <a:latin typeface="Gulim"/>
              </a:rPr>
              <a:t>CADCode</a:t>
            </a:r>
            <a:r>
              <a:rPr lang="en-US" sz="1200" b="0" strike="noStrike" spc="-1" dirty="0">
                <a:solidFill>
                  <a:srgbClr val="5F5F5F"/>
                </a:solidFill>
                <a:latin typeface="Gulim"/>
              </a:rPr>
              <a:t> Systems. </a:t>
            </a:r>
            <a:r>
              <a:rPr lang="en-US" sz="1200" b="0" strike="noStrike" spc="-1" dirty="0" err="1">
                <a:solidFill>
                  <a:srgbClr val="5F5F5F"/>
                </a:solidFill>
                <a:latin typeface="Gulim"/>
              </a:rPr>
              <a:t>CADCode.Com</a:t>
            </a:r>
            <a:r>
              <a:rPr lang="en-US" sz="1200" b="0" strike="noStrike" spc="-1" dirty="0">
                <a:solidFill>
                  <a:srgbClr val="5F5F5F"/>
                </a:solidFill>
                <a:latin typeface="Gulim"/>
              </a:rPr>
              <a:t>. Retrieved September 20, 2020, from https://www.cadcode.com/category/categories/optimizing-machining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Wood, T. (2020, January 6). Moving Industry Statistics. </a:t>
            </a:r>
            <a:r>
              <a:rPr lang="en-US" sz="1200" b="0" strike="noStrike" spc="-1" dirty="0" err="1">
                <a:solidFill>
                  <a:srgbClr val="5F5F5F"/>
                </a:solidFill>
                <a:latin typeface="Gulim"/>
              </a:rPr>
              <a:t>MoveBuddha</a:t>
            </a:r>
            <a:r>
              <a:rPr lang="en-US" sz="1200" b="0" strike="noStrike" spc="-1" dirty="0">
                <a:solidFill>
                  <a:srgbClr val="5F5F5F"/>
                </a:solidFill>
                <a:latin typeface="Gulim"/>
              </a:rPr>
              <a:t>. https://www.movebuddha.com/blog/moving-industry-statistics/</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Nat and Friends. (2017, April 18). Google Earth’s Incredible 3D Imagery, Explained. YouTube. https://www.youtube.com/watch?v=suo_aUTUpps&amp;feature=youtu.be</a:t>
            </a:r>
            <a:endParaRPr lang="en-US" sz="1200" b="0" strike="noStrike" spc="-1" dirty="0">
              <a:latin typeface="Arial"/>
            </a:endParaRPr>
          </a:p>
          <a:p>
            <a:pPr marL="343080" indent="-342720">
              <a:lnSpc>
                <a:spcPct val="150000"/>
              </a:lnSpc>
              <a:buClr>
                <a:srgbClr val="5F5F5F"/>
              </a:buClr>
              <a:buFont typeface="Arial"/>
              <a:buChar char="•"/>
            </a:pPr>
            <a:r>
              <a:rPr lang="en-US" sz="1200" b="0" strike="noStrike" spc="-1" dirty="0">
                <a:solidFill>
                  <a:srgbClr val="5F5F5F"/>
                </a:solidFill>
                <a:latin typeface="Gulim"/>
              </a:rPr>
              <a:t>Collins, T. (2018, April 20). A Look Into Photogrammetry and Video Games - Tiger Collins. Medium. https://medium.com/@homicidalnacho/a-look-into-photogrammetry-and-video-games-71d602f51c31</a:t>
            </a:r>
            <a:br>
              <a:rPr dirty="0"/>
            </a:br>
            <a:r>
              <a:rPr lang="en-US" sz="1200" b="0" strike="noStrike" spc="-1" dirty="0">
                <a:solidFill>
                  <a:srgbClr val="5F5F5F"/>
                </a:solidFill>
                <a:latin typeface="Gulim"/>
              </a:rPr>
              <a:t> </a:t>
            </a:r>
            <a:endParaRPr lang="en-US" sz="1200" b="0" strike="noStrike" spc="-1" dirty="0">
              <a:latin typeface="Arial"/>
            </a:endParaRPr>
          </a:p>
          <a:p>
            <a:pPr>
              <a:lnSpc>
                <a:spcPct val="150000"/>
              </a:lnSpc>
            </a:pPr>
            <a:endParaRPr lang="en-US" sz="1200" b="0" strike="noStrike" spc="-1" dirty="0">
              <a:latin typeface="Arial"/>
            </a:endParaRPr>
          </a:p>
          <a:p>
            <a:pPr>
              <a:lnSpc>
                <a:spcPct val="150000"/>
              </a:lnSpc>
            </a:pPr>
            <a:endParaRPr lang="en-US" sz="1200" b="0" strike="noStrike" spc="-1" dirty="0">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10/14/2020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31</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10/14/2020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10/14/2020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462224" y="1091880"/>
            <a:ext cx="11244105" cy="4922280"/>
          </a:xfrm>
          <a:prstGeom prst="rect">
            <a:avLst/>
          </a:prstGeom>
          <a:noFill/>
          <a:ln>
            <a:noFill/>
          </a:ln>
        </p:spPr>
        <p:txBody>
          <a:bodyPr anchor="ctr">
            <a:normAutofit/>
          </a:bodyPr>
          <a:lstStyle/>
          <a:p>
            <a:pPr marL="457200" indent="-457200">
              <a:lnSpc>
                <a:spcPct val="90000"/>
              </a:lnSpc>
              <a:buFont typeface="Arial" panose="020B0604020202020204" pitchFamily="34" charset="0"/>
              <a:buChar char="•"/>
            </a:pPr>
            <a:r>
              <a:rPr lang="en-US" sz="3200" spc="-1" dirty="0">
                <a:solidFill>
                  <a:srgbClr val="FFFFFF"/>
                </a:solidFill>
                <a:latin typeface="Gulim"/>
              </a:rPr>
              <a:t>Professional movers reduces the time but increases cost </a:t>
            </a:r>
          </a:p>
          <a:p>
            <a:pPr marL="457200" indent="-457200">
              <a:lnSpc>
                <a:spcPct val="90000"/>
              </a:lnSpc>
              <a:buFont typeface="Arial" panose="020B0604020202020204" pitchFamily="34" charset="0"/>
              <a:buChar char="•"/>
            </a:pPr>
            <a:endParaRPr lang="en-US" sz="3200" spc="-1" dirty="0">
              <a:solidFill>
                <a:srgbClr val="FFFFFF"/>
              </a:solidFill>
              <a:latin typeface="Gulim"/>
            </a:endParaRPr>
          </a:p>
          <a:p>
            <a:pPr marL="457200" indent="-457200">
              <a:lnSpc>
                <a:spcPct val="90000"/>
              </a:lnSpc>
              <a:buFont typeface="Arial" panose="020B0604020202020204" pitchFamily="34" charset="0"/>
              <a:buChar char="•"/>
            </a:pPr>
            <a:r>
              <a:rPr lang="en-US" sz="3200" spc="-1" dirty="0">
                <a:solidFill>
                  <a:srgbClr val="FFFFFF"/>
                </a:solidFill>
                <a:latin typeface="Gulim"/>
              </a:rPr>
              <a:t>DIY reduces the cost but decreases efficiency</a:t>
            </a:r>
          </a:p>
          <a:p>
            <a:pPr marL="457200" indent="-457200">
              <a:lnSpc>
                <a:spcPct val="90000"/>
              </a:lnSpc>
              <a:buFont typeface="Arial" panose="020B0604020202020204" pitchFamily="34" charset="0"/>
              <a:buChar char="•"/>
            </a:pPr>
            <a:endParaRPr lang="en-US" sz="3200" b="1" spc="-1" dirty="0">
              <a:solidFill>
                <a:srgbClr val="FFFFFF"/>
              </a:solidFill>
              <a:latin typeface="Gulim"/>
            </a:endParaRPr>
          </a:p>
          <a:p>
            <a:pPr>
              <a:lnSpc>
                <a:spcPct val="90000"/>
              </a:lnSpc>
            </a:pPr>
            <a:r>
              <a:rPr lang="en-US" sz="4000" b="1" spc="-1" dirty="0">
                <a:solidFill>
                  <a:srgbClr val="FFFFFF"/>
                </a:solidFill>
                <a:latin typeface="Gulim"/>
              </a:rPr>
              <a:t>This is where Load.in Comes in</a:t>
            </a:r>
            <a:endParaRPr lang="en-US" sz="40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10/14/2020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5</a:t>
            </a:fld>
            <a:endParaRPr lang="en-US" sz="1200" b="0" strike="noStrike" spc="-1">
              <a:latin typeface="Times New Roman"/>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838080" y="584048"/>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10/14/2020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6</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493269884"/>
              </p:ext>
            </p:extLst>
          </p:nvPr>
        </p:nvGraphicFramePr>
        <p:xfrm>
          <a:off x="324000" y="1044360"/>
          <a:ext cx="577188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3765377622"/>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extLst>
              <p:ext uri="{D42A27DB-BD31-4B8C-83A1-F6EECF244321}">
                <p14:modId xmlns:p14="http://schemas.microsoft.com/office/powerpoint/2010/main" val="548693914"/>
              </p:ext>
            </p:extLst>
          </p:nvPr>
        </p:nvGraphicFramePr>
        <p:xfrm>
          <a:off x="6377599" y="129942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7</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10/14/2020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10/14/2020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8</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10/14/2020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9</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2534</TotalTime>
  <Words>1863</Words>
  <Application>Microsoft Office PowerPoint</Application>
  <PresentationFormat>Widescreen</PresentationFormat>
  <Paragraphs>358</Paragraphs>
  <Slides>31</Slides>
  <Notes>31</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Chris Cruise</cp:lastModifiedBy>
  <cp:revision>194</cp:revision>
  <dcterms:created xsi:type="dcterms:W3CDTF">2020-09-10T01:29:18Z</dcterms:created>
  <dcterms:modified xsi:type="dcterms:W3CDTF">2020-10-14T14:54:18Z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